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58" r:id="rId6"/>
    <p:sldId id="259" r:id="rId7"/>
    <p:sldId id="268" r:id="rId8"/>
    <p:sldId id="269" r:id="rId9"/>
    <p:sldId id="271" r:id="rId10"/>
    <p:sldId id="272" r:id="rId11"/>
    <p:sldId id="273" r:id="rId12"/>
    <p:sldId id="266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</p:sldIdLst>
  <p:sldSz cx="12192000" cy="6858000"/>
  <p:notesSz cx="6858000" cy="9144000"/>
  <p:embeddedFontLst>
    <p:embeddedFont>
      <p:font typeface="Couture" panose="020B0604020202020204" charset="0"/>
      <p:bold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3D4E6"/>
    <a:srgbClr val="424242"/>
    <a:srgbClr val="000000"/>
    <a:srgbClr val="F9A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3501C5-BB65-B3B6-4C94-06BA574D740A}" v="249" dt="2024-02-05T11:42:55.269"/>
    <p1510:client id="{8BFFE0FB-55EC-C593-79DA-246CA60C8955}" v="93" dt="2024-02-05T14:07:06.485"/>
    <p1510:client id="{AB2680D7-C0CA-0F80-79A6-B3CD3C282EBE}" v="340" dt="2024-02-05T12:20:19.699"/>
    <p1510:client id="{DE46DFB4-48E1-2A67-E365-21933AA8C46D}" v="20" dt="2024-02-05T14:38:26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032B-EFB0-DD92-B226-AAD8FD4E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B8A65-4929-637A-92D1-3BAAB1031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C9235-0E74-584D-1B1B-7D499B4D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56DF-35AA-C1A6-79A3-FFB84771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8F19-BF44-55F9-AEAF-E65F6FB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7F0A9-9085-BD77-D30C-3BE60E08E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4180-1B65-C5A2-C2F1-CEBAE227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A087-7199-085C-D0DD-B7D3D89F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E592-F586-B6FE-3D10-EEB08059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AA48-FA9A-41D5-E7D7-E2925FA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7C13-C781-89CD-1D6D-5ACB35C4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0B21-D039-CB63-F785-63051DED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E842-92B5-BFD6-B380-0EBD1CB1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EDFA-05C1-D768-5011-4D07C59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E3C14-4F30-83A6-B4F5-AA63085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1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2B90-72EC-88EF-8D86-8C6C8121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9E09-E1AD-BD23-5EA0-11B5690A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16D1-B254-7CF5-5915-06A0EA74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C763E-34DA-33A4-DD19-A130CD2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ED90-423C-10B7-32DC-551A9E9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2037-FF4A-1A39-7469-6461215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EA1-C768-C44B-C44E-BDF4DCDE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61494-334B-6A91-9495-F929E144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7C654-9ED6-13C6-BBEE-1A0EA647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CA07-4663-7904-7AD6-6E34D68A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7163-001D-73EC-0912-4998665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804-DC0E-8A43-71A0-0641CF2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CA54D-ED6A-EA6D-4802-195D98C8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C25BC-49E7-22A6-7D88-7EBE2026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8222-948F-32C0-A5D6-390042DE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9466D-35A5-16CD-3BB0-27D1A77A3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93B6D-4EB4-4B84-6A49-99F5EBB9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22F4F-1DC5-B885-DB17-869F0D61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C81C5-9C95-3C03-2BCB-E354A6C6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7D69-8787-9D0E-B4C9-C9194F86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2594B-8983-7157-95A1-EBC5B46B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E79C2-1481-511A-CF86-2C311125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5563-DACC-D171-360D-6AAF31FB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DC1FA-90B6-E20E-E108-FB9ED84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EF04-89A3-C381-0449-B5C6633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027-CC90-FD03-E1A6-4E75A52E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B268-4F06-5672-B901-75FD268E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B7C3-1993-698D-0918-EB4AFA82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5974-6673-EB96-BD5C-16260A833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11977-EE80-F7A0-5825-E5424AD0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D442-C40E-5C2C-1FF3-CE0B846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16552-0A6D-2714-2C31-34A6ACF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7BA-3FFA-7951-EB95-F540C63C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FF92B-D9F1-92B9-8B88-093CDFEF4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E514-E844-F1C9-3477-E25B268AC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072E-328E-4613-8969-6EE194A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984C-9D96-3693-E80F-861B1E0E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F78B-0A76-3371-B9EB-086BD5CC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1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AA1B-2AD2-4F78-AF3E-DB62FE4FE79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9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5.jpeg"/><Relationship Id="rId3" Type="http://schemas.openxmlformats.org/officeDocument/2006/relationships/image" Target="../media/image15.jpg"/><Relationship Id="rId7" Type="http://schemas.openxmlformats.org/officeDocument/2006/relationships/image" Target="../media/image18.jpeg"/><Relationship Id="rId12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3.jpg"/><Relationship Id="rId5" Type="http://schemas.openxmlformats.org/officeDocument/2006/relationships/image" Target="../media/image16.jpeg"/><Relationship Id="rId15" Type="http://schemas.openxmlformats.org/officeDocument/2006/relationships/image" Target="../media/image7.jpg"/><Relationship Id="rId10" Type="http://schemas.openxmlformats.org/officeDocument/2006/relationships/image" Target="../media/image2.jpg"/><Relationship Id="rId4" Type="http://schemas.openxmlformats.org/officeDocument/2006/relationships/image" Target="../media/image21.jpg"/><Relationship Id="rId9" Type="http://schemas.openxmlformats.org/officeDocument/2006/relationships/image" Target="../media/image1.jpg"/><Relationship Id="rId1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jpeg"/><Relationship Id="rId3" Type="http://schemas.openxmlformats.org/officeDocument/2006/relationships/image" Target="../media/image20.jpg"/><Relationship Id="rId7" Type="http://schemas.openxmlformats.org/officeDocument/2006/relationships/image" Target="../media/image19.jpeg"/><Relationship Id="rId12" Type="http://schemas.openxmlformats.org/officeDocument/2006/relationships/image" Target="../media/image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4.png"/><Relationship Id="rId5" Type="http://schemas.openxmlformats.org/officeDocument/2006/relationships/image" Target="../media/image17.jpeg"/><Relationship Id="rId10" Type="http://schemas.openxmlformats.org/officeDocument/2006/relationships/image" Target="../media/image3.jpg"/><Relationship Id="rId4" Type="http://schemas.openxmlformats.org/officeDocument/2006/relationships/image" Target="../media/image16.jpeg"/><Relationship Id="rId9" Type="http://schemas.openxmlformats.org/officeDocument/2006/relationships/image" Target="../media/image2.jpg"/><Relationship Id="rId1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6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.jp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4.jpe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3.jp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0.jpe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1.pn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0.jpeg"/><Relationship Id="rId7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1.pn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11.png"/><Relationship Id="rId3" Type="http://schemas.openxmlformats.org/officeDocument/2006/relationships/image" Target="../media/image10.jpeg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jpeg"/><Relationship Id="rId5" Type="http://schemas.openxmlformats.org/officeDocument/2006/relationships/image" Target="../media/image14.png"/><Relationship Id="rId10" Type="http://schemas.openxmlformats.org/officeDocument/2006/relationships/image" Target="../media/image5.jpeg"/><Relationship Id="rId4" Type="http://schemas.openxmlformats.org/officeDocument/2006/relationships/image" Target="../media/image13.jp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4.png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jpeg"/><Relationship Id="rId5" Type="http://schemas.openxmlformats.org/officeDocument/2006/relationships/image" Target="../media/image12.jpg"/><Relationship Id="rId10" Type="http://schemas.openxmlformats.org/officeDocument/2006/relationships/image" Target="../media/image5.jpeg"/><Relationship Id="rId4" Type="http://schemas.openxmlformats.org/officeDocument/2006/relationships/image" Target="../media/image15.jp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8.jpeg"/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12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6.jpe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image" Target="../media/image1.jpg"/><Relationship Id="rId9" Type="http://schemas.openxmlformats.org/officeDocument/2006/relationships/image" Target="../media/image6.jpeg"/><Relationship Id="rId1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496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agua, submarino, nadar&#10;&#10;Descripción generada automáticamente">
            <a:extLst>
              <a:ext uri="{FF2B5EF4-FFF2-40B4-BE49-F238E27FC236}">
                <a16:creationId xmlns:a16="http://schemas.microsoft.com/office/drawing/2014/main" id="{80BE5105-1447-1332-628C-524D44A1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" y="-3720579"/>
            <a:ext cx="12192000" cy="12192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B73AA52-9C03-4F21-DE52-6EB323B41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9" y="0"/>
            <a:ext cx="12192001" cy="12192001"/>
          </a:xfrm>
          <a:prstGeom prst="rect">
            <a:avLst/>
          </a:prstGeom>
        </p:spPr>
      </p:pic>
      <p:pic>
        <p:nvPicPr>
          <p:cNvPr id="16" name="Imagen 15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6BC4A75A-8C95-4745-B3D8-72EFA3FF4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5B52999-EBC3-41AF-43D2-4E9315FC8CF3}"/>
              </a:ext>
            </a:extLst>
          </p:cNvPr>
          <p:cNvSpPr/>
          <p:nvPr/>
        </p:nvSpPr>
        <p:spPr>
          <a:xfrm>
            <a:off x="4985836" y="435567"/>
            <a:ext cx="6746255" cy="1719943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5275871" y="551343"/>
            <a:ext cx="133946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ARTE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5545994" y="1251894"/>
            <a:ext cx="627502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Montserrat"/>
              </a:rPr>
              <a:t>Arquitectura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griega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Tipo Pez = Tipo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personalidad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EDAC62B-1596-A00D-456D-3B9D09DE41A6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69">
            <a:extLst>
              <a:ext uri="{FF2B5EF4-FFF2-40B4-BE49-F238E27FC236}">
                <a16:creationId xmlns:a16="http://schemas.microsoft.com/office/drawing/2014/main" id="{6AAAE83D-B3D1-292E-3062-34FADBC6DB7E}"/>
              </a:ext>
            </a:extLst>
          </p:cNvPr>
          <p:cNvSpPr txBox="1"/>
          <p:nvPr/>
        </p:nvSpPr>
        <p:spPr>
          <a:xfrm>
            <a:off x="55929" y="3103193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18" name="Imagen 1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988ECB0A-27D1-EA78-8261-CAD3485E10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24836" r="12085" b="16013"/>
          <a:stretch/>
        </p:blipFill>
        <p:spPr>
          <a:xfrm>
            <a:off x="3462575" y="3394813"/>
            <a:ext cx="2830649" cy="324535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Imagen 1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113AC7F5-F0C1-F25F-7268-43BED4AB3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65" y="2375421"/>
            <a:ext cx="2370733" cy="27681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9" name="Imagen 1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AFF2CFE-3BD8-68EE-ABC3-6F6ED752E6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9" t="30556" r="18193" b="18987"/>
          <a:stretch/>
        </p:blipFill>
        <p:spPr>
          <a:xfrm>
            <a:off x="7485266" y="3506470"/>
            <a:ext cx="2375910" cy="30210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64EC58F6-C853-2F32-66CF-7BA9BB390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69" y="2736171"/>
            <a:ext cx="2375910" cy="32106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2" name="Picture 68">
            <a:extLst>
              <a:ext uri="{FF2B5EF4-FFF2-40B4-BE49-F238E27FC236}">
                <a16:creationId xmlns:a16="http://schemas.microsoft.com/office/drawing/2014/main" id="{A0A90B0F-3542-43EA-8C9F-2BEC5E99C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7102529">
            <a:off x="817682" y="843678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23" name="Picture 66">
            <a:extLst>
              <a:ext uri="{FF2B5EF4-FFF2-40B4-BE49-F238E27FC236}">
                <a16:creationId xmlns:a16="http://schemas.microsoft.com/office/drawing/2014/main" id="{E2DAA62B-A396-F978-AB06-7A26FDFCF0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20306901">
            <a:off x="2534276" y="1099382"/>
            <a:ext cx="1245756" cy="2644127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24" name="Picture 63">
            <a:extLst>
              <a:ext uri="{FF2B5EF4-FFF2-40B4-BE49-F238E27FC236}">
                <a16:creationId xmlns:a16="http://schemas.microsoft.com/office/drawing/2014/main" id="{BB51D293-56AA-8A04-7245-A2333AE68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918480">
            <a:off x="2027740" y="3379036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25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319A76EA-01F5-5DAB-CE71-76AF16B30D8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455" r="23455"/>
          <a:stretch/>
        </p:blipFill>
        <p:spPr>
          <a:xfrm rot="5187973">
            <a:off x="786995" y="4347763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26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955772AD-A10B-69CC-B9AC-6FD1834A771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13" t="-489" r="42260" b="434"/>
          <a:stretch/>
        </p:blipFill>
        <p:spPr>
          <a:xfrm rot="8403808">
            <a:off x="-745651" y="4065669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27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EA39F143-A8BC-B4DE-956C-BCE0320F893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261" r="25261"/>
          <a:stretch/>
        </p:blipFill>
        <p:spPr>
          <a:xfrm rot="10987300">
            <a:off x="-1416833" y="2627679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28" name="Picture 55">
            <a:extLst>
              <a:ext uri="{FF2B5EF4-FFF2-40B4-BE49-F238E27FC236}">
                <a16:creationId xmlns:a16="http://schemas.microsoft.com/office/drawing/2014/main" id="{360ED9AE-E818-7E3A-150F-5E12135A25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4660329">
            <a:off x="-836002" y="126496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882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D012-271F-93F4-A36F-BE0FD5FD7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D8B0845-70CE-ED6F-46B8-EB03455C3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pic>
        <p:nvPicPr>
          <p:cNvPr id="7" name="Imagen 6" descr="Imagen que contiene agua, submarino, nadar&#10;&#10;Descripción generada automáticamente">
            <a:extLst>
              <a:ext uri="{FF2B5EF4-FFF2-40B4-BE49-F238E27FC236}">
                <a16:creationId xmlns:a16="http://schemas.microsoft.com/office/drawing/2014/main" id="{A3E25B42-1557-35E9-5088-761E6F737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30F69D6-889D-A061-AF39-9936209B0807}"/>
              </a:ext>
            </a:extLst>
          </p:cNvPr>
          <p:cNvSpPr/>
          <p:nvPr/>
        </p:nvSpPr>
        <p:spPr>
          <a:xfrm>
            <a:off x="4985836" y="435567"/>
            <a:ext cx="6746255" cy="1719943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FEF00-27A7-3661-ABD6-6628D37D82CD}"/>
              </a:ext>
            </a:extLst>
          </p:cNvPr>
          <p:cNvSpPr txBox="1"/>
          <p:nvPr/>
        </p:nvSpPr>
        <p:spPr>
          <a:xfrm>
            <a:off x="5275871" y="551343"/>
            <a:ext cx="576798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CORE LOOP Y PREGUNTAS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A5128-1B4E-6305-948F-DA3AED740E3F}"/>
              </a:ext>
            </a:extLst>
          </p:cNvPr>
          <p:cNvSpPr txBox="1"/>
          <p:nvPr/>
        </p:nvSpPr>
        <p:spPr>
          <a:xfrm>
            <a:off x="5545994" y="1251894"/>
            <a:ext cx="627502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Core loop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Juego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Core loop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Partida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A93A748-4A00-C37B-39F8-C3F942A6C7BC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69">
            <a:extLst>
              <a:ext uri="{FF2B5EF4-FFF2-40B4-BE49-F238E27FC236}">
                <a16:creationId xmlns:a16="http://schemas.microsoft.com/office/drawing/2014/main" id="{02EB2A9B-790C-FE15-04EC-036DD6505589}"/>
              </a:ext>
            </a:extLst>
          </p:cNvPr>
          <p:cNvSpPr txBox="1"/>
          <p:nvPr/>
        </p:nvSpPr>
        <p:spPr>
          <a:xfrm>
            <a:off x="55929" y="3103193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9" name="Imagen 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5A177F7-B3A0-C668-77C5-3E11DEF28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24836" r="12085" b="16013"/>
          <a:stretch/>
        </p:blipFill>
        <p:spPr>
          <a:xfrm rot="12576727">
            <a:off x="3773186" y="9423142"/>
            <a:ext cx="2937342" cy="336767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Imagen 10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5D03E05-9BDA-B705-4078-0D45607A8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2902">
            <a:off x="5972965" y="8231539"/>
            <a:ext cx="2370733" cy="27681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2" name="Imagen 11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CC98E6F-DE02-B968-DAA2-56C992EE91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9" t="30556" r="18193" b="18987"/>
          <a:stretch/>
        </p:blipFill>
        <p:spPr>
          <a:xfrm rot="7558023">
            <a:off x="7930166" y="9362588"/>
            <a:ext cx="2375910" cy="30210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28F2B105-AD36-F97A-2E04-187C5D3DE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5065">
            <a:off x="10032269" y="8592289"/>
            <a:ext cx="2375910" cy="32106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Picture 68">
            <a:extLst>
              <a:ext uri="{FF2B5EF4-FFF2-40B4-BE49-F238E27FC236}">
                <a16:creationId xmlns:a16="http://schemas.microsoft.com/office/drawing/2014/main" id="{22C12505-E527-E45E-9FA7-EF5E91BA28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3946914">
            <a:off x="-749901" y="1230704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66">
            <a:extLst>
              <a:ext uri="{FF2B5EF4-FFF2-40B4-BE49-F238E27FC236}">
                <a16:creationId xmlns:a16="http://schemas.microsoft.com/office/drawing/2014/main" id="{7BDE41C1-5D9C-4626-28EC-6851FB8C1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7151286">
            <a:off x="767401" y="86402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63">
            <a:extLst>
              <a:ext uri="{FF2B5EF4-FFF2-40B4-BE49-F238E27FC236}">
                <a16:creationId xmlns:a16="http://schemas.microsoft.com/office/drawing/2014/main" id="{6C318AD8-0E7B-933C-B7EA-9B7D7897D1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20362865">
            <a:off x="2468845" y="1103904"/>
            <a:ext cx="1271609" cy="2585045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13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ED24BFD4-09E5-2159-3727-39B61785CC1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455" r="23455"/>
          <a:stretch/>
        </p:blipFill>
        <p:spPr>
          <a:xfrm rot="2032358">
            <a:off x="1989319" y="3340431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7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EFDD7294-04CD-A37F-C319-9E7B5B8533F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13" t="-489" r="42260" b="434"/>
          <a:stretch/>
        </p:blipFill>
        <p:spPr>
          <a:xfrm rot="5248193">
            <a:off x="818388" y="4366318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EAA544C0-94C8-C823-BE05-ADB259AECDC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261" r="25261"/>
          <a:stretch/>
        </p:blipFill>
        <p:spPr>
          <a:xfrm rot="7831685">
            <a:off x="-696000" y="4064225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9" name="Picture 55">
            <a:extLst>
              <a:ext uri="{FF2B5EF4-FFF2-40B4-BE49-F238E27FC236}">
                <a16:creationId xmlns:a16="http://schemas.microsoft.com/office/drawing/2014/main" id="{B38DA345-1368-963F-4DD9-DFBECDFFB4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1504714">
            <a:off x="-1466435" y="2737056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591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15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F8B4-C0E6-E3A7-ECA8-4FD447C10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B239F47-D8A6-8638-6F74-48BF852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96B2992-9721-6020-FB57-FA543AB91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EFBE542-63FF-CF22-B193-5B65B2D97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1C82F29D-916C-261D-5072-DD10DAA5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D2827BE7-0623-D3EB-3711-5FEFE20AD4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5C4D1A7B-F580-A324-F102-EFA916E28D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B6C8845-1229-6607-9E42-156C0F9EC6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EADA08F-52F6-600B-BB10-5FF0D5FDCE27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75F885DB-F4F6-1472-9129-78853D9E8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7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3C17B-2DAF-6DA8-970D-BC71487B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58F74D5-A02A-26F4-0956-47FF00AB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58E7242-5623-2436-851D-C77833616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41EAC8B-D81A-0306-7460-C95E73C5A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78279BBB-2135-A38D-1AFB-A2B33E8C49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0FB93A9C-3ECA-912C-3F72-AD17E852E7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E21E902D-D53C-B35E-563A-1D39B9B0D0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19BF5F2-E915-B257-A16E-FE569AAC4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11D8EFF-4A40-4441-114B-9A8E42066607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45EA532C-54F7-D49A-7CCD-A1E7DD86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02177934-FF90-0484-5D36-02B931B4F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71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C3792-F077-6706-7D21-4C3F7731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8934A22F-6CBD-2820-7BAE-5FB60F3AF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7C1BC85-99DF-F18F-17A8-F1393B0D7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56DA047-BA03-96B0-28F6-64107A20B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E74B5F2F-E5C5-E8C8-71C9-15426EF50A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18C19C5E-CE91-A459-BF25-174B96A793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BE3BB5-72B7-DDFA-AE71-B48A535609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989D934-0D45-2A93-C4A1-BD0293675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71DC4BB-B076-2E92-99F6-E3B1F37BF408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A2DA9880-642A-A1EF-5AAF-7E0C9001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2127BFC0-669F-DF53-884C-5CC02BCB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452113C2-DBBE-3D03-6293-06886627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77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4F93-4A5C-2A24-563A-B085CFCD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410B3E4-2679-4E7A-B28C-81E0E9881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AF23507-CAB3-9529-94BE-4B91F126B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9683DA1-91D2-A4F5-E392-B78DEFF86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7AECB04E-7446-476A-B6A1-544C0E352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A50AB399-0C62-5C21-638A-92D0ABE01D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7864DEEA-BFE8-DCA2-E192-CC18B1708F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79436AD-5BDF-E233-649F-039FC8785B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32FF845-5EC3-3D52-52B0-2B5341F44D46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0BC4AE3E-8A9D-4DB4-1CFF-7F72FF91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2F16D434-10E2-DFAF-7653-E3ED1DDD7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CB60206F-950F-F075-5245-BF228FC2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5D62F830-1638-D896-D03E-C6B8BE368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5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F2B3-F125-B0A5-5D9D-86B46A9A0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BF163D9-DB05-323D-5C76-DE6141C5A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80261F6-8818-A129-B477-6BFE9A71D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4A98EF-418F-12B0-DC25-F972FE83E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4F5D97DC-6EFA-EB7C-E473-46D907E725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4E3C970E-C732-71CB-3D00-6EB871F3A5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1AB4A06A-8B60-9D4F-D77D-5159606638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8BE6E39-F38D-C92D-CC7E-44E63DE24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1E20DD2E-4A70-BDF1-E38A-0AD7D1CFBAC2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718C3F90-2ECA-9B28-BA8D-99A0F5AA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F6069768-8004-4853-6E3F-D81DD1AAB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736134BC-7517-FDEA-7B09-BE956529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4E474539-09DE-0E63-BBF9-06798B13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486A436F-4561-FA5B-98D4-A7B1B80C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28C8-9BDE-DD84-72C3-9AC2E8FC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BE27BC78-41A1-FAB1-1FB2-593F2EB30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6D83777-8A94-3F02-5729-6D9EBCA4F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424612E-9978-5352-3B1A-349C43A49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33745FEE-5733-62B8-D64E-E3800BD14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268A5F48-D8B5-FFAF-51FD-2A83BD0709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7363B067-F6A9-551C-3CED-E5CADD600E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300955-DE15-7476-3B95-FF658FE33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B49E1C9-1DFB-44EB-B497-97A3F010D258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9E046E37-9C33-AAE3-3970-FE1EF9C3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02E192CD-CFFC-05A9-ABC6-C6E72717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1FB21F75-C7D4-D334-F5E7-1232502B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90075A20-FB2F-BF72-3B29-B3035A315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DA4EA989-AE73-30DC-0B09-82A85F6F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orth Korean zoo is home to a chain-smoking chimp">
            <a:extLst>
              <a:ext uri="{FF2B5EF4-FFF2-40B4-BE49-F238E27FC236}">
                <a16:creationId xmlns:a16="http://schemas.microsoft.com/office/drawing/2014/main" id="{9C8A249F-EBA4-B3C9-A6EA-9E805D3E9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96" y="1753509"/>
            <a:ext cx="531108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1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47E1-E43F-3985-EF20-2CB54F5F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F35F4FF4-7166-54E2-67CD-85B62C8B4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7DCD686-4398-6AAB-6507-A2FD03618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D9E22CA-EE7B-622E-AAEE-00A344D05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B5E0DDE2-E6C5-EC28-7B55-4BFE22BBC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4D125D0E-0755-3ECE-3595-FBCDFE7DE4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BFAC30AF-3392-E0AE-EB49-058617ED84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202CDB8-DD07-0129-4882-55D758EEEA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09BAA7E-6734-7547-BB6C-3DA33808972F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464E8A1D-608E-DBFB-4729-F3753C157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40FDF684-AFA8-2DDE-7170-85CAC1504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2415FA6D-0123-9639-5E9C-3DB06A9F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CFD94AC2-74B2-CD06-FF0A-730F8CA0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1A8FC4E7-3AF1-F498-9F31-C039E763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orth Korean zoo is home to a chain-smoking chimp">
            <a:extLst>
              <a:ext uri="{FF2B5EF4-FFF2-40B4-BE49-F238E27FC236}">
                <a16:creationId xmlns:a16="http://schemas.microsoft.com/office/drawing/2014/main" id="{EBB01955-02AC-A9A9-ED9A-20EA1EC5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96" y="1753509"/>
            <a:ext cx="531108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unny Smoking Monkeys">
            <a:extLst>
              <a:ext uri="{FF2B5EF4-FFF2-40B4-BE49-F238E27FC236}">
                <a16:creationId xmlns:a16="http://schemas.microsoft.com/office/drawing/2014/main" id="{2B1C1912-8348-7B8A-B81D-2054ABFD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00" y="-86414"/>
            <a:ext cx="3004996" cy="40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0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7DC7F-B5C9-3E5F-8C57-7B2A9951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Smoking Monkeys (25 pics)">
            <a:extLst>
              <a:ext uri="{FF2B5EF4-FFF2-40B4-BE49-F238E27FC236}">
                <a16:creationId xmlns:a16="http://schemas.microsoft.com/office/drawing/2014/main" id="{145B05C9-7465-1E2B-616F-AD88308CD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8" b="1152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0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"/>
    </mc:Choice>
    <mc:Fallback>
      <p:transition advTm="2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63C9C-E434-9738-44ED-4E00AFB08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F27C7FC3-814D-D233-C83C-9C4E80D48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5310AEB-F0CC-D195-87A2-E44450097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4AF5FC-C7C7-BC21-0F45-0D5B0B586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21898E13-0B3E-DEAD-9919-85398F81BF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03C345C0-7761-5F6D-6561-5E855052E2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37EC967C-23D5-2A64-635A-A12BD5F86C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CF22798-893A-1BD8-6CA2-9ECD1719D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DE90271-2054-345A-27DE-DA8FF191AECF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820704BF-65F7-631F-EF97-A431E189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FCF1D6EA-34C5-813E-FD01-0DBDB141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70DD5184-6A8C-BFA8-2BCD-3053A242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AD772880-ED83-3BC3-3F24-F1B53737C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50CB0460-84E3-DA9F-D6A7-F5D67C45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orth Korean zoo is home to a chain-smoking chimp">
            <a:extLst>
              <a:ext uri="{FF2B5EF4-FFF2-40B4-BE49-F238E27FC236}">
                <a16:creationId xmlns:a16="http://schemas.microsoft.com/office/drawing/2014/main" id="{FAFAA63C-FA13-88A7-F46A-DC027849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96" y="1753509"/>
            <a:ext cx="531108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unny Smoking Monkeys">
            <a:extLst>
              <a:ext uri="{FF2B5EF4-FFF2-40B4-BE49-F238E27FC236}">
                <a16:creationId xmlns:a16="http://schemas.microsoft.com/office/drawing/2014/main" id="{396FDD41-137D-FE9F-0C6A-F3CAC6A2D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00" y="-86414"/>
            <a:ext cx="3004996" cy="40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ould Twitter and Facebook help you quit the fags? | Metro News">
            <a:extLst>
              <a:ext uri="{FF2B5EF4-FFF2-40B4-BE49-F238E27FC236}">
                <a16:creationId xmlns:a16="http://schemas.microsoft.com/office/drawing/2014/main" id="{3D016EC6-8544-483F-845E-9CBCDB2B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12" y="4506852"/>
            <a:ext cx="4360007" cy="26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56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435C4-B60B-6C2E-0409-9B536BFB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65B3DE01-1571-8520-9745-B7B4A1BC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FDCA785-D8E5-CB3D-7E86-E616F8415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2E1EC64-C268-BD2C-918D-C0149CA61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8A492170-BF07-94F7-17BE-EDCA54636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4D580A24-1D4E-94CE-665D-DE397416B6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22E88E79-03B2-8E3B-FCC3-86DB5BF59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4025A70-1300-F608-3695-AFFC641F8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E10B211-2D17-F620-C9A1-5475193CBE66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  <p:pic>
        <p:nvPicPr>
          <p:cNvPr id="5122" name="Picture 2" descr="Monkeys Who Smoke (25 pics) - Izismile.com">
            <a:extLst>
              <a:ext uri="{FF2B5EF4-FFF2-40B4-BE49-F238E27FC236}">
                <a16:creationId xmlns:a16="http://schemas.microsoft.com/office/drawing/2014/main" id="{EAEB4E2D-C61A-546A-AFB1-193D32E3C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5" y="-17977"/>
            <a:ext cx="5715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ue Heron Blast: February 2012">
            <a:extLst>
              <a:ext uri="{FF2B5EF4-FFF2-40B4-BE49-F238E27FC236}">
                <a16:creationId xmlns:a16="http://schemas.microsoft.com/office/drawing/2014/main" id="{FA4D4EB9-199D-F60A-F001-C74413F2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45" y="1648866"/>
            <a:ext cx="3517612" cy="4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ingle file eyes: March 2007">
            <a:extLst>
              <a:ext uri="{FF2B5EF4-FFF2-40B4-BE49-F238E27FC236}">
                <a16:creationId xmlns:a16="http://schemas.microsoft.com/office/drawing/2014/main" id="{46B276B0-5354-F81A-8F1C-B8CE263FF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" y="1751160"/>
            <a:ext cx="3893105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 Fumar Mono Primate - Foto gratis en Pixabay">
            <a:extLst>
              <a:ext uri="{FF2B5EF4-FFF2-40B4-BE49-F238E27FC236}">
                <a16:creationId xmlns:a16="http://schemas.microsoft.com/office/drawing/2014/main" id="{2E5712CF-D4AF-CBCD-006A-268C6292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20" y="0"/>
            <a:ext cx="4514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oking Monkeys">
            <a:extLst>
              <a:ext uri="{FF2B5EF4-FFF2-40B4-BE49-F238E27FC236}">
                <a16:creationId xmlns:a16="http://schemas.microsoft.com/office/drawing/2014/main" id="{0613A1A6-C6D6-54CE-3F81-E31DE0BD2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62" y="3857625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orth Korean zoo is home to a chain-smoking chimp">
            <a:extLst>
              <a:ext uri="{FF2B5EF4-FFF2-40B4-BE49-F238E27FC236}">
                <a16:creationId xmlns:a16="http://schemas.microsoft.com/office/drawing/2014/main" id="{BB59B35A-5F32-8F03-37E5-EECA7FE6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96" y="1753509"/>
            <a:ext cx="531108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unny Smoking Monkeys">
            <a:extLst>
              <a:ext uri="{FF2B5EF4-FFF2-40B4-BE49-F238E27FC236}">
                <a16:creationId xmlns:a16="http://schemas.microsoft.com/office/drawing/2014/main" id="{B3C4CAB4-1430-5DF2-33F7-F1AE1735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00" y="-86414"/>
            <a:ext cx="3004996" cy="40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ould Twitter and Facebook help you quit the fags? | Metro News">
            <a:extLst>
              <a:ext uri="{FF2B5EF4-FFF2-40B4-BE49-F238E27FC236}">
                <a16:creationId xmlns:a16="http://schemas.microsoft.com/office/drawing/2014/main" id="{86598C6E-FE0F-36AC-769B-C1EA8D03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12" y="4506852"/>
            <a:ext cx="4360007" cy="26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[E.O.M.S.]: Smoking # 59">
            <a:extLst>
              <a:ext uri="{FF2B5EF4-FFF2-40B4-BE49-F238E27FC236}">
                <a16:creationId xmlns:a16="http://schemas.microsoft.com/office/drawing/2014/main" id="{B35E1183-5F8B-95C9-577D-9403C6E8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716" y="3513684"/>
            <a:ext cx="39814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234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311DA-8B8D-5895-D294-21894CAF0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02F69F03-7CCE-3B9C-56D7-9AA49AA8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68A5232-137E-4430-2C56-EB3384A4F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D3CAFA7-40A7-DB3E-E9C2-574D07A02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0FDAD8BF-CA48-4D6E-386A-8DF5B1434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7EC17279-391A-5B79-98E1-36AC861004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4E6BF689-9FDE-F178-D43C-6E6D24D961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D8E5FA2-4D6C-A4AC-D256-694079E29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3E2A554-E34C-3B14-777A-DE66923D0260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928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DEC3-DFF4-756A-4839-11F211590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9607529-7AF1-BD45-26B9-F1CF7E92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E2E2011-D048-1BF1-2D90-AAE17FE3E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77F855D-7361-5F38-B52B-9DEC71F7E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Forma&#10;&#10;Descripción generada automáticamente">
            <a:extLst>
              <a:ext uri="{FF2B5EF4-FFF2-40B4-BE49-F238E27FC236}">
                <a16:creationId xmlns:a16="http://schemas.microsoft.com/office/drawing/2014/main" id="{289995CB-E631-D3A7-AEBC-A2BA0EAD31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r="23455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1DD7CE8-7BBD-FF71-8E05-8BB1CD319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" t="753" r="43561" b="-597"/>
          <a:stretch/>
        </p:blipFill>
        <p:spPr>
          <a:xfrm rot="12901279">
            <a:off x="3070938" y="1389935"/>
            <a:ext cx="1406806" cy="249024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CEE302F5-2B09-F0CD-CE4B-629515BDEA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1" r="25261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3CE22B6-9A04-B9B9-F197-26B7410694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55BE15B-817B-1357-2373-F782F24F6FFD}"/>
              </a:ext>
            </a:extLst>
          </p:cNvPr>
          <p:cNvSpPr txBox="1"/>
          <p:nvPr/>
        </p:nvSpPr>
        <p:spPr>
          <a:xfrm>
            <a:off x="4792617" y="2945494"/>
            <a:ext cx="2610009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 err="1">
                <a:latin typeface="Couture"/>
              </a:rPr>
              <a:t>FuMono</a:t>
            </a:r>
            <a:br>
              <a:rPr lang="en-US" sz="4000" dirty="0">
                <a:latin typeface="Couture"/>
              </a:rPr>
            </a:br>
            <a:r>
              <a:rPr lang="en-US" sz="4000" dirty="0">
                <a:latin typeface="Couture"/>
              </a:rPr>
              <a:t>Studios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146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"/>
    </mc:Choice>
    <mc:Fallback>
      <p:transition advTm="1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8F683DE1-D91C-4994-88A2-37B3556A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" y="-5357326"/>
            <a:ext cx="12215326" cy="122153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AA5845-2955-F49B-99C0-C834DF507429}"/>
              </a:ext>
            </a:extLst>
          </p:cNvPr>
          <p:cNvCxnSpPr>
            <a:cxnSpLocks/>
          </p:cNvCxnSpPr>
          <p:nvPr/>
        </p:nvCxnSpPr>
        <p:spPr>
          <a:xfrm>
            <a:off x="2680402" y="3468069"/>
            <a:ext cx="95115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2540976">
            <a:off x="-1266030" y="176928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5745348">
            <a:off x="-17912" y="826766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8956927">
            <a:off x="1471026" y="118244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55" r="23455"/>
          <a:stretch/>
        </p:blipFill>
        <p:spPr>
          <a:xfrm rot="626420">
            <a:off x="2079891" y="259358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3" t="-489" r="42260" b="434"/>
          <a:stretch/>
        </p:blipFill>
        <p:spPr>
          <a:xfrm rot="3842255">
            <a:off x="1408798" y="3989718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61" r="25261"/>
          <a:stretch/>
        </p:blipFill>
        <p:spPr>
          <a:xfrm rot="6425747">
            <a:off x="-89460" y="4335848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0098776">
            <a:off x="-1337842" y="3402947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2CD74C-06CE-24FB-8436-5736D61ACD6B}"/>
              </a:ext>
            </a:extLst>
          </p:cNvPr>
          <p:cNvSpPr txBox="1"/>
          <p:nvPr/>
        </p:nvSpPr>
        <p:spPr>
          <a:xfrm>
            <a:off x="3099907" y="2190050"/>
            <a:ext cx="876310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6000" dirty="0">
                <a:latin typeface="Couture"/>
              </a:rPr>
              <a:t>MAILED TO ATLANTIS</a:t>
            </a:r>
            <a:endParaRPr lang="en-US" sz="6000" dirty="0">
              <a:latin typeface="Couture" panose="020B0804020202020204" pitchFamily="34" charset="0"/>
            </a:endParaRPr>
          </a:p>
        </p:txBody>
      </p:sp>
      <p:sp>
        <p:nvSpPr>
          <p:cNvPr id="13" name="TextBox 69">
            <a:extLst>
              <a:ext uri="{FF2B5EF4-FFF2-40B4-BE49-F238E27FC236}">
                <a16:creationId xmlns:a16="http://schemas.microsoft.com/office/drawing/2014/main" id="{0C686517-67F6-DF67-0F9C-E4D55E4C2599}"/>
              </a:ext>
            </a:extLst>
          </p:cNvPr>
          <p:cNvSpPr txBox="1"/>
          <p:nvPr/>
        </p:nvSpPr>
        <p:spPr>
          <a:xfrm>
            <a:off x="65955" y="3063088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err="1"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latin typeface="Couture"/>
                <a:ea typeface="+mn-lt"/>
                <a:cs typeface="+mn-lt"/>
              </a:rPr>
              <a:t>Studios</a:t>
            </a:r>
          </a:p>
        </p:txBody>
      </p:sp>
    </p:spTree>
    <p:extLst>
      <p:ext uri="{BB962C8B-B14F-4D97-AF65-F5344CB8AC3E}">
        <p14:creationId xmlns:p14="http://schemas.microsoft.com/office/powerpoint/2010/main" val="25404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0F5840-58F6-46DE-A33D-3DA9EDB3B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" y="0"/>
            <a:ext cx="12215326" cy="12215326"/>
          </a:xfrm>
          <a:prstGeom prst="rect">
            <a:avLst/>
          </a:prstGeom>
        </p:spPr>
      </p:pic>
      <p:pic>
        <p:nvPicPr>
          <p:cNvPr id="7" name="Imagen 6" descr="paquetes con el código, la calle, sello etc. En una oficina de correos debajo del agua. azul. realista">
            <a:extLst>
              <a:ext uri="{FF2B5EF4-FFF2-40B4-BE49-F238E27FC236}">
                <a16:creationId xmlns:a16="http://schemas.microsoft.com/office/drawing/2014/main" id="{B1614102-E4D1-0CBA-F51B-17A4E0DE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8940" y="-1321"/>
            <a:ext cx="12187138" cy="1215371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1326064">
            <a:off x="-1423955" y="240232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4530436">
            <a:off x="-577577" y="108380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7742015">
            <a:off x="940263" y="896143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55" r="23455"/>
          <a:stretch/>
        </p:blipFill>
        <p:spPr>
          <a:xfrm rot="21011508">
            <a:off x="2506507" y="1294496"/>
            <a:ext cx="1415689" cy="2666594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0" t="589" r="42813" b="-564"/>
          <a:stretch/>
        </p:blipFill>
        <p:spPr>
          <a:xfrm rot="2627343">
            <a:off x="1845220" y="3531729"/>
            <a:ext cx="1039762" cy="184780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261" r="25261"/>
          <a:stretch/>
        </p:blipFill>
        <p:spPr>
          <a:xfrm rot="5210835">
            <a:off x="568737" y="4392834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8883864">
            <a:off x="-936716" y="3930658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2BC6E5B-686E-4BBA-A7FD-CD899D3D11F3}"/>
              </a:ext>
            </a:extLst>
          </p:cNvPr>
          <p:cNvSpPr/>
          <p:nvPr/>
        </p:nvSpPr>
        <p:spPr>
          <a:xfrm>
            <a:off x="4721232" y="1186301"/>
            <a:ext cx="6746255" cy="2034419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31D37843-8892-4D64-85EF-7C61C293796E}"/>
              </a:ext>
            </a:extLst>
          </p:cNvPr>
          <p:cNvSpPr txBox="1"/>
          <p:nvPr/>
        </p:nvSpPr>
        <p:spPr>
          <a:xfrm>
            <a:off x="5011267" y="1302078"/>
            <a:ext cx="499527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LORE E IDEA GENERAL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5C50F65-1D4F-462C-B79C-F47C9FCB524E}"/>
              </a:ext>
            </a:extLst>
          </p:cNvPr>
          <p:cNvSpPr txBox="1"/>
          <p:nvPr/>
        </p:nvSpPr>
        <p:spPr>
          <a:xfrm>
            <a:off x="5269316" y="2091307"/>
            <a:ext cx="627502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/>
              </a:rPr>
              <a:t>El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aventurero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Paco Jones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recibe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una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misteriosa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botella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…</a:t>
            </a: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Montserrat"/>
              </a:rPr>
              <a:t>Diferentes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días. Dos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Fases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: 1)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Paquetes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2)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Moverte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por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la ciudad.</a:t>
            </a: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0684E00-CA79-4C57-B840-1A099637FE8F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933E7702-CDC2-4AE8-9FFD-12BB0A1CD06D}"/>
              </a:ext>
            </a:extLst>
          </p:cNvPr>
          <p:cNvSpPr txBox="1"/>
          <p:nvPr/>
        </p:nvSpPr>
        <p:spPr>
          <a:xfrm>
            <a:off x="0" y="3118110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2" name="Imagen 1" descr="Forma, Rectángulo&#10;&#10;Descripción generada automáticamente">
            <a:extLst>
              <a:ext uri="{FF2B5EF4-FFF2-40B4-BE49-F238E27FC236}">
                <a16:creationId xmlns:a16="http://schemas.microsoft.com/office/drawing/2014/main" id="{1E039F83-8907-12B6-8CDC-81BDEDC725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7" t="-1" r="9702" b="26691"/>
          <a:stretch/>
        </p:blipFill>
        <p:spPr>
          <a:xfrm>
            <a:off x="12804055" y="1515310"/>
            <a:ext cx="2161056" cy="16698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7003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DAD0E450-247E-45CA-A74E-0037B5F83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" y="0"/>
            <a:ext cx="12215326" cy="12215326"/>
          </a:xfrm>
          <a:prstGeom prst="rect">
            <a:avLst/>
          </a:prstGeom>
        </p:spPr>
      </p:pic>
      <p:pic>
        <p:nvPicPr>
          <p:cNvPr id="12" name="Imagen 11" descr="paquetes con el código, la calle, sello etc. En una oficina de correos debajo del agua. azul. realista">
            <a:extLst>
              <a:ext uri="{FF2B5EF4-FFF2-40B4-BE49-F238E27FC236}">
                <a16:creationId xmlns:a16="http://schemas.microsoft.com/office/drawing/2014/main" id="{1DAE3C5A-DD5D-BD03-EC21-9038527C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6" y="-4580553"/>
            <a:ext cx="12187138" cy="12153711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5B52999-EBC3-41AF-43D2-4E9315FC8CF3}"/>
              </a:ext>
            </a:extLst>
          </p:cNvPr>
          <p:cNvSpPr/>
          <p:nvPr/>
        </p:nvSpPr>
        <p:spPr>
          <a:xfrm>
            <a:off x="4721232" y="1186301"/>
            <a:ext cx="6746255" cy="2327847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5011267" y="1302078"/>
            <a:ext cx="24497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PAQUETES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DE3F5-16D4-B9A2-D2F6-2E5F07401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7909320">
            <a:off x="-687649" y="401133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FA88A-3F03-D6FC-B31B-7AA6B47A5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1113692">
            <a:off x="-1328987" y="2575528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CCB7B-E78C-834B-F40E-57BBDC454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4325271">
            <a:off x="-669165" y="1187291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Imagen que contiene monitor, tabla, computadora, pantalla&#10;&#10;Descripción generada automáticamente">
            <a:extLst>
              <a:ext uri="{FF2B5EF4-FFF2-40B4-BE49-F238E27FC236}">
                <a16:creationId xmlns:a16="http://schemas.microsoft.com/office/drawing/2014/main" id="{63D803BD-6B3C-CCAE-B65D-7D81D2C388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55" r="23455"/>
          <a:stretch/>
        </p:blipFill>
        <p:spPr>
          <a:xfrm rot="17594764">
            <a:off x="809570" y="87950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88C3D485-DEED-6A0E-077D-5F61224C9D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5" t="-197" r="42920" b="222"/>
          <a:stretch/>
        </p:blipFill>
        <p:spPr>
          <a:xfrm rot="20810599">
            <a:off x="2399763" y="1194137"/>
            <a:ext cx="1395199" cy="248131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92896BB3-00DF-54BE-994C-5E7F8382A3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261" r="25261"/>
          <a:stretch/>
        </p:blipFill>
        <p:spPr>
          <a:xfrm rot="1794091">
            <a:off x="2060297" y="340001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37C7E-DE0C-726A-7A6E-78DF73986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5467120">
            <a:off x="806373" y="4370545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BB42EE9F-533A-482A-9901-DC0BA5C6AFDD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18B9E9D2-2271-4385-A220-64504BD06CA8}"/>
              </a:ext>
            </a:extLst>
          </p:cNvPr>
          <p:cNvSpPr txBox="1"/>
          <p:nvPr/>
        </p:nvSpPr>
        <p:spPr>
          <a:xfrm>
            <a:off x="0" y="3118110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12E7A1B-FB0B-19DB-93F1-52A8388EBE6C}"/>
              </a:ext>
            </a:extLst>
          </p:cNvPr>
          <p:cNvSpPr txBox="1"/>
          <p:nvPr/>
        </p:nvSpPr>
        <p:spPr>
          <a:xfrm>
            <a:off x="5192465" y="2044005"/>
            <a:ext cx="627502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Código postal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Calle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Montserrat"/>
              </a:rPr>
              <a:t>Sello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Peso</a:t>
            </a:r>
          </a:p>
          <a:p>
            <a:endParaRPr lang="en-US" sz="1400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10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5A38C4FA-83DF-A2F7-4724-C080680039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7" t="-1" r="9702" b="26691"/>
          <a:stretch/>
        </p:blipFill>
        <p:spPr>
          <a:xfrm>
            <a:off x="8963575" y="1515310"/>
            <a:ext cx="2161056" cy="16698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57125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C464DDC-0F75-F0B7-C562-6367CC0BC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0934" y="-149805"/>
            <a:ext cx="12192001" cy="12192001"/>
          </a:xfrm>
          <a:prstGeom prst="rect">
            <a:avLst/>
          </a:prstGeom>
        </p:spPr>
      </p:pic>
      <p:pic>
        <p:nvPicPr>
          <p:cNvPr id="12" name="Imagen 11" descr="paquetes con el código, la calle, sello etc. En una oficina de correos debajo del agua. azul. realista">
            <a:extLst>
              <a:ext uri="{FF2B5EF4-FFF2-40B4-BE49-F238E27FC236}">
                <a16:creationId xmlns:a16="http://schemas.microsoft.com/office/drawing/2014/main" id="{1DAE3C5A-DD5D-BD03-EC21-9038527C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6" y="-4580553"/>
            <a:ext cx="12187138" cy="1215371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661E63F-7DB2-4504-B609-380571651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pic>
        <p:nvPicPr>
          <p:cNvPr id="18" name="Marcador de contenido 3" descr="Gráfico, Gráfico radial, Gráfico de proyección solar&#10;&#10;Descripción generada automáticamente">
            <a:extLst>
              <a:ext uri="{FF2B5EF4-FFF2-40B4-BE49-F238E27FC236}">
                <a16:creationId xmlns:a16="http://schemas.microsoft.com/office/drawing/2014/main" id="{C6F90AAD-F206-4B08-8CFD-8BC4120596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61051" y="-1383814"/>
            <a:ext cx="9680132" cy="94114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68">
            <a:extLst>
              <a:ext uri="{FF2B5EF4-FFF2-40B4-BE49-F238E27FC236}">
                <a16:creationId xmlns:a16="http://schemas.microsoft.com/office/drawing/2014/main" id="{DA4EED1A-DE78-4B56-90B1-98CFC1086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4864661">
            <a:off x="952911" y="4434236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43" name="Picture 66">
            <a:extLst>
              <a:ext uri="{FF2B5EF4-FFF2-40B4-BE49-F238E27FC236}">
                <a16:creationId xmlns:a16="http://schemas.microsoft.com/office/drawing/2014/main" id="{025AA97E-7E99-4EF9-83B1-53CBADA7F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8069033">
            <a:off x="-562429" y="401589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44" name="Picture 63">
            <a:extLst>
              <a:ext uri="{FF2B5EF4-FFF2-40B4-BE49-F238E27FC236}">
                <a16:creationId xmlns:a16="http://schemas.microsoft.com/office/drawing/2014/main" id="{A97E5CC7-A4E4-4997-8896-929A12004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11280612">
            <a:off x="-1228861" y="2613699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45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1CBE16D3-C9F5-4E7D-923E-1380E760C4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455" r="23455"/>
          <a:stretch/>
        </p:blipFill>
        <p:spPr>
          <a:xfrm rot="14550105">
            <a:off x="-548825" y="125089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46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D208D92E-CA07-464B-828E-91B1489D1B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13" t="-489" r="42260" b="434"/>
          <a:stretch/>
        </p:blipFill>
        <p:spPr>
          <a:xfrm rot="17765940">
            <a:off x="914421" y="908978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47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20A9AD3B-14E6-4C5D-9CF6-EB144C2BB2B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261" r="25261"/>
          <a:stretch/>
        </p:blipFill>
        <p:spPr>
          <a:xfrm rot="20349432">
            <a:off x="2638926" y="1368431"/>
            <a:ext cx="1202967" cy="2431300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48" name="Picture 55">
            <a:extLst>
              <a:ext uri="{FF2B5EF4-FFF2-40B4-BE49-F238E27FC236}">
                <a16:creationId xmlns:a16="http://schemas.microsoft.com/office/drawing/2014/main" id="{E5A84B91-E5D2-41EC-AC0E-95F00AFD37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2422461">
            <a:off x="2132344" y="344286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80F9E7F4-C17B-40BC-A906-667B5E668F41}"/>
              </a:ext>
            </a:extLst>
          </p:cNvPr>
          <p:cNvSpPr/>
          <p:nvPr/>
        </p:nvSpPr>
        <p:spPr>
          <a:xfrm>
            <a:off x="4721232" y="1186301"/>
            <a:ext cx="6746255" cy="1607699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0AEBBCFC-D858-4EE2-BD53-987F11239F65}"/>
              </a:ext>
            </a:extLst>
          </p:cNvPr>
          <p:cNvSpPr txBox="1"/>
          <p:nvPr/>
        </p:nvSpPr>
        <p:spPr>
          <a:xfrm>
            <a:off x="5011267" y="1302078"/>
            <a:ext cx="146392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MAPA</a:t>
            </a: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812B5BC3-B289-4C49-A16B-50EE1D83DAFB}"/>
              </a:ext>
            </a:extLst>
          </p:cNvPr>
          <p:cNvSpPr txBox="1"/>
          <p:nvPr/>
        </p:nvSpPr>
        <p:spPr>
          <a:xfrm>
            <a:off x="5269316" y="2091307"/>
            <a:ext cx="627502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Montserrat"/>
              </a:rPr>
              <a:t>Poder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desplazarte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por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la ciudad gracias al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mapa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3CDC0552-55F2-4023-89FD-D5B7CDD8BCF4}"/>
              </a:ext>
            </a:extLst>
          </p:cNvPr>
          <p:cNvSpPr/>
          <p:nvPr/>
        </p:nvSpPr>
        <p:spPr>
          <a:xfrm>
            <a:off x="55145" y="2689559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TextBox 69">
            <a:extLst>
              <a:ext uri="{FF2B5EF4-FFF2-40B4-BE49-F238E27FC236}">
                <a16:creationId xmlns:a16="http://schemas.microsoft.com/office/drawing/2014/main" id="{32C0D5F7-1EB4-4C88-957F-EFF8064AE04F}"/>
              </a:ext>
            </a:extLst>
          </p:cNvPr>
          <p:cNvSpPr txBox="1"/>
          <p:nvPr/>
        </p:nvSpPr>
        <p:spPr>
          <a:xfrm>
            <a:off x="0" y="3118110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F2C8E810-18C2-00D3-B2CB-EF42E3721C0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7" t="-1" r="9702" b="26691"/>
          <a:stretch/>
        </p:blipFill>
        <p:spPr>
          <a:xfrm>
            <a:off x="12804055" y="1515310"/>
            <a:ext cx="2161056" cy="16698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5751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8D0DE16D-5BF5-4CB1-9BE3-83AEB9AC2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pic>
        <p:nvPicPr>
          <p:cNvPr id="3" name="Marcador de contenido 3" descr="Gráfico, Gráfico radial, Gráfico de proyección solar&#10;&#10;Descripción generada automáticamente">
            <a:extLst>
              <a:ext uri="{FF2B5EF4-FFF2-40B4-BE49-F238E27FC236}">
                <a16:creationId xmlns:a16="http://schemas.microsoft.com/office/drawing/2014/main" id="{C85B1B6E-E2F7-60AE-FD23-994092E5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261051" y="-1383814"/>
            <a:ext cx="9680132" cy="94114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70E555A-E478-68B4-5434-D7D88FCF0C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6797"/>
            <a:ext cx="12192001" cy="1219200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BCC5CDC-3FD5-4F4C-BA1B-DE2D26B75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12192001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5B52999-EBC3-41AF-43D2-4E9315FC8CF3}"/>
              </a:ext>
            </a:extLst>
          </p:cNvPr>
          <p:cNvSpPr/>
          <p:nvPr/>
        </p:nvSpPr>
        <p:spPr>
          <a:xfrm>
            <a:off x="4721232" y="1186301"/>
            <a:ext cx="6746255" cy="1587379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5011267" y="1302078"/>
            <a:ext cx="196239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FINALES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5269316" y="2091307"/>
            <a:ext cx="627502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Montserrat"/>
              </a:rPr>
              <a:t>Diferentes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finales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dependiendo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tus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/>
              </a:rPr>
              <a:t>acciones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2" name="Picture 68">
            <a:extLst>
              <a:ext uri="{FF2B5EF4-FFF2-40B4-BE49-F238E27FC236}">
                <a16:creationId xmlns:a16="http://schemas.microsoft.com/office/drawing/2014/main" id="{5AF0E12B-4804-4708-AA6E-1840E522D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1740976">
            <a:off x="2121213" y="3286736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23" name="Picture 66">
            <a:extLst>
              <a:ext uri="{FF2B5EF4-FFF2-40B4-BE49-F238E27FC236}">
                <a16:creationId xmlns:a16="http://schemas.microsoft.com/office/drawing/2014/main" id="{8C55A03E-7445-47B1-9FF2-753D016D8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4945348">
            <a:off x="861875" y="4218052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24" name="Picture 63">
            <a:extLst>
              <a:ext uri="{FF2B5EF4-FFF2-40B4-BE49-F238E27FC236}">
                <a16:creationId xmlns:a16="http://schemas.microsoft.com/office/drawing/2014/main" id="{C1A31E46-8DEE-475B-AF4F-E11A0C29C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8156927">
            <a:off x="-663094" y="3868536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25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05051D67-9D14-45B6-9134-03C795F416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455" r="23455"/>
          <a:stretch/>
        </p:blipFill>
        <p:spPr>
          <a:xfrm rot="11426420">
            <a:off x="-1337842" y="2470971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26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D5B58574-5511-45F7-AB5A-E6C9ED95B7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13" t="-489" r="42260" b="434"/>
          <a:stretch/>
        </p:blipFill>
        <p:spPr>
          <a:xfrm rot="14642255">
            <a:off x="-723453" y="1086652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27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E3305245-B241-412B-BA1D-AEFE4D3230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261" r="25261"/>
          <a:stretch/>
        </p:blipFill>
        <p:spPr>
          <a:xfrm rot="17225747">
            <a:off x="887872" y="70678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28" name="Picture 55">
            <a:extLst>
              <a:ext uri="{FF2B5EF4-FFF2-40B4-BE49-F238E27FC236}">
                <a16:creationId xmlns:a16="http://schemas.microsoft.com/office/drawing/2014/main" id="{A59B57E6-F8C8-462C-AE13-C2AE599433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20898776">
            <a:off x="2489082" y="929231"/>
            <a:ext cx="1443967" cy="2529792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5A7BED9E-0F6C-4918-86D3-4583990ABF65}"/>
              </a:ext>
            </a:extLst>
          </p:cNvPr>
          <p:cNvSpPr/>
          <p:nvPr/>
        </p:nvSpPr>
        <p:spPr>
          <a:xfrm>
            <a:off x="47216" y="2525461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TextBox 69">
            <a:extLst>
              <a:ext uri="{FF2B5EF4-FFF2-40B4-BE49-F238E27FC236}">
                <a16:creationId xmlns:a16="http://schemas.microsoft.com/office/drawing/2014/main" id="{0D07005E-D9FF-4FFD-8074-3C130FEAB95C}"/>
              </a:ext>
            </a:extLst>
          </p:cNvPr>
          <p:cNvSpPr txBox="1"/>
          <p:nvPr/>
        </p:nvSpPr>
        <p:spPr>
          <a:xfrm>
            <a:off x="-7929" y="2954012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</p:spTree>
    <p:extLst>
      <p:ext uri="{BB962C8B-B14F-4D97-AF65-F5344CB8AC3E}">
        <p14:creationId xmlns:p14="http://schemas.microsoft.com/office/powerpoint/2010/main" val="397182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BCC5CDC-3FD5-4F4C-BA1B-DE2D26B7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121920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32323E0-2A38-4C32-A086-06436135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9" y="0"/>
            <a:ext cx="12192001" cy="12192001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5B52999-EBC3-41AF-43D2-4E9315FC8CF3}"/>
              </a:ext>
            </a:extLst>
          </p:cNvPr>
          <p:cNvSpPr/>
          <p:nvPr/>
        </p:nvSpPr>
        <p:spPr>
          <a:xfrm>
            <a:off x="5241857" y="191640"/>
            <a:ext cx="6746255" cy="2327847"/>
          </a:xfrm>
          <a:prstGeom prst="roundRect">
            <a:avLst/>
          </a:prstGeom>
          <a:solidFill>
            <a:srgbClr val="424242">
              <a:alpha val="42000"/>
            </a:srgbClr>
          </a:solidFill>
          <a:ln>
            <a:noFill/>
          </a:ln>
          <a:effectLst>
            <a:outerShdw>
              <a:srgbClr val="000000"/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5531892" y="307417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ture"/>
              </a:rPr>
              <a:t>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5596902" y="1007969"/>
            <a:ext cx="627502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Hito 0 -&gt; Diseño base cerrado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Hito 1 -&gt;Mínimo paquetes y Poder navegar por el mapa</a:t>
            </a:r>
          </a:p>
          <a:p>
            <a:pPr marL="0" indent="0">
              <a:buNone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                      y si da tiempo haríamos los finales e interacción </a:t>
            </a:r>
            <a:r>
              <a:rPr lang="es-E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NPCs</a:t>
            </a:r>
            <a:endParaRPr lang="es-E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Hito 2 -&gt; Fin de juego, incremental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Montserrat" panose="00000500000000000000" pitchFamily="2" charset="0"/>
              </a:rPr>
              <a:t>Hito 3 -&gt; QA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17" name="Picture 68">
            <a:extLst>
              <a:ext uri="{FF2B5EF4-FFF2-40B4-BE49-F238E27FC236}">
                <a16:creationId xmlns:a16="http://schemas.microsoft.com/office/drawing/2014/main" id="{BAAE4F50-A708-4453-8940-255C875A4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r="26602"/>
          <a:stretch/>
        </p:blipFill>
        <p:spPr>
          <a:xfrm rot="20218497">
            <a:off x="2609561" y="942634"/>
            <a:ext cx="1257020" cy="2686161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19" name="Picture 66">
            <a:extLst>
              <a:ext uri="{FF2B5EF4-FFF2-40B4-BE49-F238E27FC236}">
                <a16:creationId xmlns:a16="http://schemas.microsoft.com/office/drawing/2014/main" id="{13361D68-4C80-4809-A382-9A531E789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26443"/>
          <a:stretch/>
        </p:blipFill>
        <p:spPr>
          <a:xfrm rot="1822869">
            <a:off x="2029494" y="3218551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20" name="Picture 63">
            <a:extLst>
              <a:ext uri="{FF2B5EF4-FFF2-40B4-BE49-F238E27FC236}">
                <a16:creationId xmlns:a16="http://schemas.microsoft.com/office/drawing/2014/main" id="{171A98E9-8223-4AEB-869C-91ECEC714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5405"/>
          <a:stretch/>
        </p:blipFill>
        <p:spPr>
          <a:xfrm rot="5034448">
            <a:off x="806555" y="4192917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21" name="Picture 61" descr="Imagen que contiene vidrio&#10;&#10;Descripción generada automáticamente">
            <a:extLst>
              <a:ext uri="{FF2B5EF4-FFF2-40B4-BE49-F238E27FC236}">
                <a16:creationId xmlns:a16="http://schemas.microsoft.com/office/drawing/2014/main" id="{459EC743-D1B4-42FE-8650-3375F7CCB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55" r="23455"/>
          <a:stretch/>
        </p:blipFill>
        <p:spPr>
          <a:xfrm rot="8303941">
            <a:off x="-728425" y="3841932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22" name="Picture 59" descr="Imagen que contiene tabla, llenado, caja, computadora&#10;&#10;Descripción generada automáticamente">
            <a:extLst>
              <a:ext uri="{FF2B5EF4-FFF2-40B4-BE49-F238E27FC236}">
                <a16:creationId xmlns:a16="http://schemas.microsoft.com/office/drawing/2014/main" id="{E802A086-CEF4-483A-ACAD-E5153AEC4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3" t="-489" r="42260" b="434"/>
          <a:stretch/>
        </p:blipFill>
        <p:spPr>
          <a:xfrm rot="11519776">
            <a:off x="-1457562" y="2485949"/>
            <a:ext cx="1044750" cy="1849270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23" name="Picture 57" descr="Imagen que contiene azul, tabla, grande, cara&#10;&#10;Descripción generada automáticamente">
            <a:extLst>
              <a:ext uri="{FF2B5EF4-FFF2-40B4-BE49-F238E27FC236}">
                <a16:creationId xmlns:a16="http://schemas.microsoft.com/office/drawing/2014/main" id="{0C22218B-230F-4B29-A97B-A43F30477C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261" r="25261"/>
          <a:stretch/>
        </p:blipFill>
        <p:spPr>
          <a:xfrm rot="14103268">
            <a:off x="-730896" y="1019916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24" name="Picture 55">
            <a:extLst>
              <a:ext uri="{FF2B5EF4-FFF2-40B4-BE49-F238E27FC236}">
                <a16:creationId xmlns:a16="http://schemas.microsoft.com/office/drawing/2014/main" id="{32D0C7A5-F802-4FA1-B34A-37075B381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1" r="21461"/>
          <a:stretch/>
        </p:blipFill>
        <p:spPr>
          <a:xfrm rot="17776297">
            <a:off x="695076" y="691830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C2AA274E-FC62-4AFD-9C8C-3299EB0F8B19}"/>
              </a:ext>
            </a:extLst>
          </p:cNvPr>
          <p:cNvSpPr/>
          <p:nvPr/>
        </p:nvSpPr>
        <p:spPr>
          <a:xfrm>
            <a:off x="47216" y="2525461"/>
            <a:ext cx="1784684" cy="1754605"/>
          </a:xfrm>
          <a:prstGeom prst="ellipse">
            <a:avLst/>
          </a:prstGeom>
          <a:solidFill>
            <a:srgbClr val="3333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extBox 69">
            <a:extLst>
              <a:ext uri="{FF2B5EF4-FFF2-40B4-BE49-F238E27FC236}">
                <a16:creationId xmlns:a16="http://schemas.microsoft.com/office/drawing/2014/main" id="{D2C769BD-4BA3-4CB7-808F-47DEEB984764}"/>
              </a:ext>
            </a:extLst>
          </p:cNvPr>
          <p:cNvSpPr txBox="1"/>
          <p:nvPr/>
        </p:nvSpPr>
        <p:spPr>
          <a:xfrm>
            <a:off x="-7929" y="2954012"/>
            <a:ext cx="19499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uture"/>
                <a:ea typeface="+mn-lt"/>
                <a:cs typeface="+mn-lt"/>
              </a:rPr>
              <a:t>FuMono</a:t>
            </a:r>
            <a:br>
              <a:rPr lang="en-US" sz="2400" dirty="0">
                <a:latin typeface="Couture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Couture"/>
                <a:ea typeface="+mn-lt"/>
                <a:cs typeface="+mn-lt"/>
              </a:rPr>
              <a:t>Studios</a:t>
            </a:r>
          </a:p>
        </p:txBody>
      </p:sp>
      <p:pic>
        <p:nvPicPr>
          <p:cNvPr id="2" name="Imagen 1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F2833DF-7BB1-C593-CC75-5177DA72C7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24836" r="12085" b="16013"/>
          <a:stretch/>
        </p:blipFill>
        <p:spPr>
          <a:xfrm rot="12576727">
            <a:off x="3773186" y="9423142"/>
            <a:ext cx="2937342" cy="336767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Imagen 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D05AC5D1-21E6-7223-928E-EF53C0E1CC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2902">
            <a:off x="5972965" y="8231539"/>
            <a:ext cx="2370733" cy="27681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Imagen 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CA6E7B8-160E-0712-A1DD-2EE1A466F5F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9" t="30556" r="18193" b="18987"/>
          <a:stretch/>
        </p:blipFill>
        <p:spPr>
          <a:xfrm rot="7558023">
            <a:off x="7930166" y="9362588"/>
            <a:ext cx="2375910" cy="30210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243EB69-2C23-F5C5-8506-E721F8FB97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5065">
            <a:off x="10032269" y="8592289"/>
            <a:ext cx="2375910" cy="32106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7969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177</Words>
  <Application>Microsoft Office PowerPoint</Application>
  <PresentationFormat>Panorámica</PresentationFormat>
  <Paragraphs>50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Calibri Light</vt:lpstr>
      <vt:lpstr>Couture</vt:lpstr>
      <vt:lpstr>Calibri</vt:lpstr>
      <vt:lpstr>Montserrat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Alvelex ape</cp:lastModifiedBy>
  <cp:revision>269</cp:revision>
  <dcterms:created xsi:type="dcterms:W3CDTF">2023-06-09T15:59:26Z</dcterms:created>
  <dcterms:modified xsi:type="dcterms:W3CDTF">2024-02-06T20:09:14Z</dcterms:modified>
</cp:coreProperties>
</file>